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94660"/>
  </p:normalViewPr>
  <p:slideViewPr>
    <p:cSldViewPr>
      <p:cViewPr varScale="1">
        <p:scale>
          <a:sx n="68" d="100"/>
          <a:sy n="6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FF1-62BE-45EB-9433-8E0D7D344516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12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95600"/>
            <a:ext cx="2200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04800" y="28956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e=[u, v] then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e stands for an edge,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u and v are end points of 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u </a:t>
            </a:r>
            <a:r>
              <a:rPr lang="en-US" dirty="0" smtClean="0">
                <a:solidFill>
                  <a:schemeClr val="bg1"/>
                </a:solidFill>
              </a:rPr>
              <a:t>and v are </a:t>
            </a:r>
            <a:r>
              <a:rPr lang="en-US" dirty="0" smtClean="0">
                <a:solidFill>
                  <a:schemeClr val="bg1"/>
                </a:solidFill>
              </a:rPr>
              <a:t>vertex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u and v are adjacent nodes or neighbors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04800" y="4267200"/>
            <a:ext cx="5943600" cy="1581329"/>
            <a:chOff x="304800" y="4267200"/>
            <a:chExt cx="5943600" cy="15813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4267200"/>
              <a:ext cx="1381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304800" y="4648200"/>
              <a:ext cx="594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Where,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V=(A, B, C, D) and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E=(e1, e2, e3, e4, e5, e6)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e1=[A, D], e2=[A, C], e3=[B, D], e4=[B, C], e5=[B, C], e6=[D, D]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" y="4267200"/>
              <a:ext cx="3124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 graph G is represented by: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1295400"/>
            <a:ext cx="4924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743200"/>
            <a:ext cx="3124200" cy="1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464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Finding shortest path: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029200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867400"/>
            <a:ext cx="5829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971800" y="5284113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Do for all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en-US" sz="2200" dirty="0" smtClean="0">
                <a:solidFill>
                  <a:schemeClr val="bg1"/>
                </a:solidFill>
              </a:rPr>
              <a:t> and j: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1295400"/>
            <a:ext cx="4924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55734"/>
            <a:ext cx="3124200" cy="1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464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Finding shortest path: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029200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38400"/>
            <a:ext cx="5829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276600" y="3200400"/>
            <a:ext cx="5617070" cy="2475355"/>
            <a:chOff x="3276600" y="3200400"/>
            <a:chExt cx="5617070" cy="247535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3200400"/>
              <a:ext cx="5614416" cy="45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3657600"/>
              <a:ext cx="5617070" cy="2018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Down Arrow 12"/>
          <p:cNvSpPr/>
          <p:nvPr/>
        </p:nvSpPr>
        <p:spPr>
          <a:xfrm>
            <a:off x="5562600" y="2847536"/>
            <a:ext cx="685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195637" cy="27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6457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2257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42536"/>
            <a:ext cx="2200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04800" y="1371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Degree of a node u, written as deg(u), is the number of edges that meet at u.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Here, deg(A)=2, deg(B)=3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Again deg(u)=0 means that u is isolated and has no edge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3472"/>
            <a:ext cx="8915400" cy="7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0" y="3429000"/>
            <a:ext cx="4338936" cy="274321"/>
            <a:chOff x="0" y="3429000"/>
            <a:chExt cx="4338936" cy="27432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32956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4417"/>
            <a:stretch>
              <a:fillRect/>
            </a:stretch>
          </p:blipFill>
          <p:spPr bwMode="auto">
            <a:xfrm>
              <a:off x="3276600" y="3429001"/>
              <a:ext cx="1062336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3886200"/>
            <a:ext cx="5734050" cy="762000"/>
            <a:chOff x="0" y="3886200"/>
            <a:chExt cx="5734050" cy="762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886200"/>
              <a:ext cx="5734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0" y="4343400"/>
              <a:ext cx="4213387" cy="304800"/>
              <a:chOff x="0" y="4419600"/>
              <a:chExt cx="4213387" cy="3048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419600"/>
                <a:ext cx="30670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48000" y="4419600"/>
                <a:ext cx="1165387" cy="301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76800"/>
            <a:ext cx="8715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10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27059"/>
            <a:ext cx="9144000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2484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96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048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124200"/>
            <a:ext cx="6019800" cy="33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447800"/>
            <a:ext cx="9144000" cy="1301393"/>
            <a:chOff x="0" y="1447800"/>
            <a:chExt cx="9144000" cy="13013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47800"/>
              <a:ext cx="9144000" cy="81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09800"/>
              <a:ext cx="9144000" cy="53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0" y="2819400"/>
            <a:ext cx="9144000" cy="1781175"/>
            <a:chOff x="0" y="2971800"/>
            <a:chExt cx="9144000" cy="17811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971800"/>
              <a:ext cx="10763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2971800"/>
              <a:ext cx="24479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5" y="3429000"/>
              <a:ext cx="9115425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0" y="4724400"/>
            <a:ext cx="3962400" cy="333375"/>
            <a:chOff x="0" y="4953000"/>
            <a:chExt cx="3962400" cy="333375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3700" y="4953000"/>
              <a:ext cx="1028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ight Arrow 16"/>
            <p:cNvSpPr/>
            <p:nvPr/>
          </p:nvSpPr>
          <p:spPr>
            <a:xfrm>
              <a:off x="2514600" y="4953000"/>
              <a:ext cx="381000" cy="3048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4953000"/>
              <a:ext cx="25146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4572000" y="4724400"/>
            <a:ext cx="2847975" cy="323850"/>
            <a:chOff x="4572000" y="4953000"/>
            <a:chExt cx="2847975" cy="32385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4953000"/>
              <a:ext cx="14573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ight Arrow 19"/>
            <p:cNvSpPr/>
            <p:nvPr/>
          </p:nvSpPr>
          <p:spPr>
            <a:xfrm>
              <a:off x="6096000" y="4953000"/>
              <a:ext cx="381000" cy="3048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53200" y="4953000"/>
              <a:ext cx="8667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608714"/>
            <a:ext cx="9144000" cy="10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133536"/>
            <a:ext cx="885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81200"/>
            <a:ext cx="6553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" y="3429000"/>
            <a:ext cx="3705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05200"/>
            <a:ext cx="3031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793825" cy="17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057400"/>
            <a:ext cx="2286000" cy="14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0"/>
            <a:ext cx="8239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876800"/>
            <a:ext cx="782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334000"/>
            <a:ext cx="661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793825" cy="17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057400"/>
            <a:ext cx="2286000" cy="14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810000"/>
            <a:ext cx="7286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562600"/>
            <a:ext cx="2857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6096000"/>
            <a:ext cx="6734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93650"/>
            <a:ext cx="2793825" cy="17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486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905000"/>
            <a:ext cx="4124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572000"/>
            <a:ext cx="2171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" y="4800600"/>
            <a:ext cx="2190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3048000" y="5105400"/>
            <a:ext cx="12954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GRAPH: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 of a Graph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Adjacent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Path matrix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Weighted matrix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1295400"/>
            <a:ext cx="4924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743200"/>
            <a:ext cx="3124200" cy="1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3657600" y="3276600"/>
            <a:ext cx="9906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79107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Finding shortest path: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19400"/>
            <a:ext cx="2038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181600"/>
            <a:ext cx="5495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019675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345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202</cp:revision>
  <dcterms:created xsi:type="dcterms:W3CDTF">2018-03-13T11:27:28Z</dcterms:created>
  <dcterms:modified xsi:type="dcterms:W3CDTF">2018-05-19T09:14:39Z</dcterms:modified>
</cp:coreProperties>
</file>