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38305-02EC-4DE8-B0A3-2213E2194D6B}" type="datetimeFigureOut">
              <a:rPr lang="en-US" smtClean="0"/>
              <a:t>3/19/2018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44937-5785-4F44-B6BA-D82F010CA9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2.png"/><Relationship Id="rId7" Type="http://schemas.openxmlformats.org/officeDocument/2006/relationships/hyperlink" Target="http://statisticsbyjim.com/glossary/regression-coefficient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statisticsbyjim.com/glossary/response-variables/" TargetMode="External"/><Relationship Id="rId5" Type="http://schemas.openxmlformats.org/officeDocument/2006/relationships/hyperlink" Target="http://statisticsbyjim.com/glossary/predictor-variables/" TargetMode="External"/><Relationship Id="rId4" Type="http://schemas.openxmlformats.org/officeDocument/2006/relationships/hyperlink" Target="http://statisticsbyjim.com/glossary/regression-analysis/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4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2" descr="a picture to represent stochastic process এর ছবি ফলাফল"/>
          <p:cNvPicPr>
            <a:picLocks noChangeAspect="1" noChangeArrowheads="1"/>
          </p:cNvPicPr>
          <p:nvPr/>
        </p:nvPicPr>
        <p:blipFill>
          <a:blip r:embed="rId4" cstate="print"/>
          <a:srcRect l="3896" t="6926" r="5195"/>
          <a:stretch>
            <a:fillRect/>
          </a:stretch>
        </p:blipFill>
        <p:spPr bwMode="auto">
          <a:xfrm>
            <a:off x="1295400" y="1828800"/>
            <a:ext cx="5334000" cy="409575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1371600" y="914400"/>
            <a:ext cx="617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CSE 5403: Stochastic Process			Cr. 3.00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600200" y="57912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Course Leaner: 2</a:t>
            </a:r>
            <a:r>
              <a:rPr lang="en-US" baseline="30000" dirty="0" smtClean="0"/>
              <a:t>nd</a:t>
            </a:r>
            <a:r>
              <a:rPr lang="en-US" dirty="0" smtClean="0"/>
              <a:t> semester of MS 2015-16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1371600"/>
            <a:ext cx="32525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Course Teacher: </a:t>
            </a:r>
            <a:r>
              <a:rPr lang="en-US" dirty="0" smtClean="0"/>
              <a:t>Dr. A </a:t>
            </a:r>
            <a:r>
              <a:rPr lang="en-US" dirty="0" smtClean="0"/>
              <a:t>H M Kamal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8600" y="1295400"/>
            <a:ext cx="8686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R</a:t>
            </a:r>
            <a:r>
              <a:rPr lang="en-US" dirty="0" smtClean="0">
                <a:hlinkClick r:id="rId4"/>
              </a:rPr>
              <a:t>egression </a:t>
            </a:r>
            <a:r>
              <a:rPr lang="en-US" dirty="0">
                <a:hlinkClick r:id="rId4"/>
              </a:rPr>
              <a:t>analysis</a:t>
            </a:r>
            <a:r>
              <a:rPr lang="en-US" dirty="0"/>
              <a:t> </a:t>
            </a:r>
            <a:r>
              <a:rPr lang="en-US" dirty="0" smtClean="0"/>
              <a:t>is used to </a:t>
            </a:r>
            <a:r>
              <a:rPr lang="en-US" dirty="0"/>
              <a:t>describe the relationships between a set of </a:t>
            </a:r>
            <a:r>
              <a:rPr lang="en-US" dirty="0">
                <a:hlinkClick r:id="rId5"/>
              </a:rPr>
              <a:t>independent variables</a:t>
            </a:r>
            <a:r>
              <a:rPr lang="en-US" dirty="0"/>
              <a:t> and the </a:t>
            </a:r>
            <a:r>
              <a:rPr lang="en-US" dirty="0">
                <a:hlinkClick r:id="rId6"/>
              </a:rPr>
              <a:t>dependent variable</a:t>
            </a:r>
            <a:r>
              <a:rPr lang="en-US" dirty="0"/>
              <a:t>. Regression analysis produces a regression equation where the </a:t>
            </a:r>
            <a:r>
              <a:rPr lang="en-US" dirty="0">
                <a:hlinkClick r:id="rId7"/>
              </a:rPr>
              <a:t>coefficients</a:t>
            </a:r>
            <a:r>
              <a:rPr lang="en-US" dirty="0"/>
              <a:t> represent the relationship between each independent variable and the dependent variable.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27432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Simple linear model:</a:t>
            </a:r>
          </a:p>
          <a:p>
            <a:r>
              <a:rPr lang="en-US" dirty="0" smtClean="0"/>
              <a:t>A simple linear model to relate the forecasted and predictor variable is as follows: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09600" y="35052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886200" y="3581400"/>
            <a:ext cx="501089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04800" y="52578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,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are variable that can be analyzed to minimize the sum of </a:t>
            </a:r>
            <a:r>
              <a:rPr lang="el-GR" dirty="0" smtClean="0"/>
              <a:t>ε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These two variable are estimated.</a:t>
            </a:r>
          </a:p>
          <a:p>
            <a:r>
              <a:rPr lang="en-US" dirty="0" smtClean="0"/>
              <a:t>When x=0, </a:t>
            </a:r>
            <a:r>
              <a:rPr lang="el-GR" dirty="0" smtClean="0"/>
              <a:t>ε </a:t>
            </a:r>
            <a:r>
              <a:rPr lang="en-US" dirty="0" smtClean="0"/>
              <a:t>=0, then y=</a:t>
            </a:r>
            <a:r>
              <a:rPr lang="el-GR" dirty="0" smtClean="0"/>
              <a:t> β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endParaRPr lang="en-US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228600" y="4114800"/>
            <a:ext cx="3581400" cy="990600"/>
            <a:chOff x="228600" y="4114800"/>
            <a:chExt cx="3581400" cy="990600"/>
          </a:xfrm>
        </p:grpSpPr>
        <p:sp>
          <p:nvSpPr>
            <p:cNvPr id="13" name="TextBox 12"/>
            <p:cNvSpPr txBox="1"/>
            <p:nvPr/>
          </p:nvSpPr>
          <p:spPr>
            <a:xfrm>
              <a:off x="228600" y="4114800"/>
              <a:ext cx="3581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Where the regression line is:</a:t>
              </a:r>
              <a:endParaRPr lang="en-US" dirty="0"/>
            </a:p>
          </p:txBody>
        </p:sp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8" cstate="print"/>
            <a:srcRect r="25641"/>
            <a:stretch>
              <a:fillRect/>
            </a:stretch>
          </p:blipFill>
          <p:spPr bwMode="auto">
            <a:xfrm>
              <a:off x="609600" y="4419600"/>
              <a:ext cx="2209800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9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371600"/>
            <a:ext cx="501089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2286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,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are variable that can be analyzed to minimize the sum of </a:t>
            </a:r>
            <a:r>
              <a:rPr lang="el-GR" dirty="0" smtClean="0"/>
              <a:t>ε</a:t>
            </a:r>
            <a:r>
              <a:rPr lang="en-US" dirty="0" smtClean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These two variable are estimated.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When x=0, </a:t>
            </a:r>
            <a:r>
              <a:rPr lang="el-GR" dirty="0" smtClean="0"/>
              <a:t>ε </a:t>
            </a:r>
            <a:r>
              <a:rPr lang="en-US" dirty="0" smtClean="0"/>
              <a:t>=0, y=</a:t>
            </a:r>
            <a:r>
              <a:rPr lang="el-GR" dirty="0" smtClean="0"/>
              <a:t> β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685800" y="4343400"/>
            <a:ext cx="441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errors: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Have mean zero.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not auto correlated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Are unrelated to the predicting variables.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9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371600"/>
            <a:ext cx="501089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1000" y="2286000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,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are variable that can be analyzed to minimize the sum of </a:t>
            </a:r>
            <a:r>
              <a:rPr lang="el-GR" dirty="0" smtClean="0"/>
              <a:t>ε</a:t>
            </a:r>
            <a:r>
              <a:rPr lang="en-US" dirty="0" smtClean="0"/>
              <a:t>.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These two variable are estimated.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When x=0, </a:t>
            </a:r>
            <a:r>
              <a:rPr lang="el-GR" dirty="0" smtClean="0"/>
              <a:t>ε </a:t>
            </a:r>
            <a:r>
              <a:rPr lang="en-US" dirty="0" smtClean="0"/>
              <a:t>=0, y=</a:t>
            </a:r>
            <a:r>
              <a:rPr lang="el-GR" dirty="0" smtClean="0"/>
              <a:t> β</a:t>
            </a:r>
            <a:r>
              <a:rPr lang="en-US" baseline="-25000" dirty="0" smtClean="0"/>
              <a:t>0</a:t>
            </a:r>
            <a:r>
              <a:rPr lang="en-US" dirty="0" smtClean="0"/>
              <a:t>.</a:t>
            </a: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4724400"/>
            <a:ext cx="34996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81000" y="4419600"/>
            <a:ext cx="53473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Choose the value of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,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are to minimize error’s sum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9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1371600"/>
            <a:ext cx="5010893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7200" y="2667000"/>
            <a:ext cx="349962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381001" y="2057400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Choose the value of </a:t>
            </a:r>
            <a:r>
              <a:rPr lang="el-GR" dirty="0" smtClean="0"/>
              <a:t>β</a:t>
            </a:r>
            <a:r>
              <a:rPr lang="en-US" baseline="-25000" dirty="0" smtClean="0"/>
              <a:t>0</a:t>
            </a:r>
            <a:r>
              <a:rPr lang="en-US" dirty="0" smtClean="0"/>
              <a:t> , </a:t>
            </a:r>
            <a:r>
              <a:rPr lang="el-GR" dirty="0" smtClean="0"/>
              <a:t>β</a:t>
            </a:r>
            <a:r>
              <a:rPr lang="en-US" baseline="-25000" dirty="0" smtClean="0"/>
              <a:t>1</a:t>
            </a:r>
            <a:r>
              <a:rPr lang="en-US" dirty="0" smtClean="0"/>
              <a:t> are to minimize error’s sum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42672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Least square errors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0" y="4343400"/>
            <a:ext cx="3352800" cy="22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9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" y="19050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Least square errors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838200"/>
            <a:ext cx="3352800" cy="2243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71825" y="3124200"/>
            <a:ext cx="5972175" cy="343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2667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regression line (of red color),</a:t>
            </a:r>
          </a:p>
          <a:p>
            <a:r>
              <a:rPr lang="en-US" dirty="0" smtClean="0"/>
              <a:t>The green is true line.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648200"/>
            <a:ext cx="20749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6576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04800" y="5486400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04800" y="34290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Observed values: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4267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 line: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5105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regression line: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838200"/>
            <a:chOff x="0" y="0"/>
            <a:chExt cx="9144000" cy="838200"/>
          </a:xfrm>
        </p:grpSpPr>
        <p:sp>
          <p:nvSpPr>
            <p:cNvPr id="4" name="Rectangle 3"/>
            <p:cNvSpPr/>
            <p:nvPr/>
          </p:nvSpPr>
          <p:spPr>
            <a:xfrm>
              <a:off x="838200" y="0"/>
              <a:ext cx="8305800" cy="838200"/>
            </a:xfrm>
            <a:prstGeom prst="rect">
              <a:avLst/>
            </a:prstGeom>
            <a:blipFill>
              <a:blip r:embed="rId2" cstate="print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/>
                <a:t>Stochastic Process for MS</a:t>
              </a:r>
              <a:endParaRPr lang="en-US" sz="4000" dirty="0"/>
            </a:p>
          </p:txBody>
        </p:sp>
        <p:pic>
          <p:nvPicPr>
            <p:cNvPr id="6" name="Picture 5"/>
            <p:cNvPicPr/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838200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" name="Straight Connector 7"/>
            <p:cNvCxnSpPr/>
            <p:nvPr/>
          </p:nvCxnSpPr>
          <p:spPr>
            <a:xfrm flipH="1">
              <a:off x="0" y="838200"/>
              <a:ext cx="838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381000" y="838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Regression Analysis: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629400"/>
            <a:ext cx="9144000" cy="2286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12954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457200" y="1905000"/>
            <a:ext cx="3429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Least square errors</a:t>
            </a:r>
            <a:r>
              <a:rPr lang="en-US" dirty="0" smtClean="0"/>
              <a:t>: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9493" y="914401"/>
            <a:ext cx="5704507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28600" y="2667000"/>
            <a:ext cx="411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regression line (of red color),</a:t>
            </a:r>
          </a:p>
          <a:p>
            <a:r>
              <a:rPr lang="en-US" dirty="0" smtClean="0"/>
              <a:t>The green is true line.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648200"/>
            <a:ext cx="20749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3657600"/>
            <a:ext cx="2971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5486400"/>
            <a:ext cx="1905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Box 18"/>
          <p:cNvSpPr txBox="1"/>
          <p:nvPr/>
        </p:nvSpPr>
        <p:spPr>
          <a:xfrm>
            <a:off x="304800" y="3429000"/>
            <a:ext cx="259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Observed values: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42672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True line: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5105400"/>
            <a:ext cx="2667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Estimated regression line: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352800" y="4191000"/>
            <a:ext cx="533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forecast values of y obtain from the observed values of x. Also known as fitted values.</a:t>
            </a:r>
          </a:p>
          <a:p>
            <a:r>
              <a:rPr lang="en-US" dirty="0" smtClean="0"/>
              <a:t>The difference between observed values and the forecasted values are called residues.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29000" y="5334000"/>
            <a:ext cx="378904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3352800" y="6019800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Target: 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267200" y="5791200"/>
            <a:ext cx="1219200" cy="824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38800" y="5748996"/>
            <a:ext cx="196596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353</Words>
  <Application>Microsoft Office PowerPoint</Application>
  <PresentationFormat>On-screen Show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Kamal</dc:creator>
  <cp:lastModifiedBy>Kamal</cp:lastModifiedBy>
  <cp:revision>7</cp:revision>
  <dcterms:created xsi:type="dcterms:W3CDTF">2018-03-19T03:50:49Z</dcterms:created>
  <dcterms:modified xsi:type="dcterms:W3CDTF">2018-03-19T05:07:41Z</dcterms:modified>
</cp:coreProperties>
</file>