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8305-02EC-4DE8-B0A3-2213E2194D6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2" descr="a picture to represent stochastic process এর ছবি ফলাফল"/>
          <p:cNvPicPr>
            <a:picLocks noChangeAspect="1" noChangeArrowheads="1"/>
          </p:cNvPicPr>
          <p:nvPr/>
        </p:nvPicPr>
        <p:blipFill>
          <a:blip r:embed="rId4" cstate="print"/>
          <a:srcRect l="3896" t="6926" r="5195"/>
          <a:stretch>
            <a:fillRect/>
          </a:stretch>
        </p:blipFill>
        <p:spPr bwMode="auto">
          <a:xfrm>
            <a:off x="1295400" y="1828800"/>
            <a:ext cx="5334000" cy="409575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71600" y="914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CSE 5403: Stochastic Process			Cr. 3.00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5791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 Leaner: 2</a:t>
            </a:r>
            <a:r>
              <a:rPr lang="en-US" baseline="30000" dirty="0" smtClean="0"/>
              <a:t>nd</a:t>
            </a:r>
            <a:r>
              <a:rPr lang="en-US" dirty="0" smtClean="0"/>
              <a:t> semester of MS 2015-16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1371600"/>
            <a:ext cx="3252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Course Teacher: Dr. A H M Kamal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Kalman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purpose of </a:t>
            </a:r>
            <a:r>
              <a:rPr lang="en-US" dirty="0" smtClean="0"/>
              <a:t>filtering </a:t>
            </a:r>
            <a:r>
              <a:rPr lang="en-US" dirty="0" smtClean="0"/>
              <a:t>is to extract the required information from a signal, ignoring everything </a:t>
            </a:r>
            <a:r>
              <a:rPr lang="en-US" dirty="0" smtClean="0"/>
              <a:t>else.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19050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 well a filter performs this task can be measured using a cost or loss function. Indeed we may define the goal of the filter to be the minimization of this loss function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838200" y="35052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smtClean="0"/>
              <a:t>Use it when you are in uncertain about the information of a dynamic system.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You can make an educated guess about what the system is going to do next.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Ideal for system which are continuously changing.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They are light on memory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They are fast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Easy to </a:t>
            </a:r>
            <a:r>
              <a:rPr lang="en-US" dirty="0" smtClean="0"/>
              <a:t>understand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28600" y="2551837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Kalman</a:t>
            </a:r>
            <a:r>
              <a:rPr lang="en-US" dirty="0" smtClean="0"/>
              <a:t> filter is an </a:t>
            </a:r>
            <a:r>
              <a:rPr lang="en-US" i="1" dirty="0" smtClean="0"/>
              <a:t>optimal estimator – i.e., it infers parameters of interest from</a:t>
            </a:r>
          </a:p>
          <a:p>
            <a:r>
              <a:rPr lang="en-US" dirty="0" smtClean="0"/>
              <a:t>indirect, inaccurate and uncertain observations. It is </a:t>
            </a:r>
            <a:r>
              <a:rPr lang="en-US" i="1" dirty="0" smtClean="0"/>
              <a:t>recursive so that new</a:t>
            </a:r>
          </a:p>
          <a:p>
            <a:r>
              <a:rPr lang="en-US" dirty="0" smtClean="0"/>
              <a:t>measurements can be processed as they arrive.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04800" y="524887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filter is constructed as a mean squared error minimizing system, as like Wiener filter.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But </a:t>
            </a:r>
            <a:r>
              <a:rPr lang="en-US" dirty="0" smtClean="0"/>
              <a:t>an alternative derivation of the filter is also provided showing how the filter relates to maximum likelihood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Kalman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990600"/>
            <a:ext cx="24384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Mean Square Errors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870756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95799"/>
            <a:ext cx="8839200" cy="209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Kalman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990600"/>
            <a:ext cx="24384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Maximum Likelihood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4800" y="12192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22"/>
              </a:rPr>
              <a:t>The above derivation of mean squared error, although intuitive is somewhat heuristic. A more rigorous derivation can be developed using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5"/>
              </a:rPr>
              <a:t>maximum likelihood statistics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22"/>
              </a:rPr>
              <a:t>. This is achieved by redefining the goal of the filter to finding the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12"/>
              </a:rPr>
              <a:t>x̂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22"/>
              </a:rPr>
              <a:t>which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22"/>
              </a:rPr>
              <a:t>maximises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22"/>
              </a:rPr>
              <a:t> the probability or likelihood of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12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22"/>
              </a:rPr>
              <a:t>. That is;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3622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" y="28194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22" charset="0"/>
              </a:rPr>
              <a:t>Assuming that the additive random noise is Gaussian distributed with a standard deviation of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12" charset="0"/>
              </a:rPr>
              <a:t>σ</a:t>
            </a:r>
            <a:r>
              <a:rPr kumimoji="0" lang="en-US" sz="1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10"/>
              </a:rPr>
              <a:t>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1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22" charset="0"/>
              </a:rPr>
              <a:t>gives;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3111" y="3429000"/>
            <a:ext cx="824088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191000"/>
            <a:ext cx="840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599" y="4572000"/>
            <a:ext cx="794657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00" y="5638800"/>
            <a:ext cx="795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04800" y="5332882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22" charset="0"/>
              </a:rPr>
              <a:t>Which leads to;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Kalman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990600"/>
            <a:ext cx="24384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Maximum Likelihood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295400"/>
            <a:ext cx="795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0629" y="2133600"/>
            <a:ext cx="901337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317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35</cp:revision>
  <dcterms:created xsi:type="dcterms:W3CDTF">2018-03-19T03:50:49Z</dcterms:created>
  <dcterms:modified xsi:type="dcterms:W3CDTF">2018-04-06T18:20:15Z</dcterms:modified>
</cp:coreProperties>
</file>